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429" r:id="rId4"/>
    <p:sldId id="430" r:id="rId5"/>
    <p:sldId id="431" r:id="rId6"/>
    <p:sldId id="428" r:id="rId7"/>
    <p:sldId id="389" r:id="rId8"/>
    <p:sldId id="394" r:id="rId9"/>
    <p:sldId id="421" r:id="rId10"/>
    <p:sldId id="408" r:id="rId11"/>
    <p:sldId id="459" r:id="rId12"/>
    <p:sldId id="475" r:id="rId13"/>
    <p:sldId id="476" r:id="rId14"/>
    <p:sldId id="409" r:id="rId15"/>
    <p:sldId id="387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E07D"/>
    <a:srgbClr val="3EE70D"/>
    <a:srgbClr val="E9E2DB"/>
    <a:srgbClr val="5C3A3B"/>
    <a:srgbClr val="6D7AFF"/>
    <a:srgbClr val="E00D86"/>
    <a:srgbClr val="0DD5E0"/>
    <a:srgbClr val="FF7800"/>
    <a:srgbClr val="FFCE1F"/>
    <a:srgbClr val="F88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6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g>
</file>

<file path=ppt/media/image4.gif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8" t="1" r="15638" b="262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163650" y="-25758"/>
            <a:ext cx="1003491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3399" h="6883758">
                <a:moveTo>
                  <a:pt x="1" y="6883758"/>
                </a:moveTo>
                <a:lnTo>
                  <a:pt x="7171923" y="6870879"/>
                </a:lnTo>
                <a:lnTo>
                  <a:pt x="9983399" y="6870879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89" r="27089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8F65147-0D7A-452B-1E51-1C8A374CE1D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FC6B6E-A70F-73DA-BF76-B0C541A28FC2}"/>
              </a:ext>
            </a:extLst>
          </p:cNvPr>
          <p:cNvSpPr/>
          <p:nvPr userDrawn="1"/>
        </p:nvSpPr>
        <p:spPr>
          <a:xfrm rot="16602627">
            <a:off x="1206930" y="2080637"/>
            <a:ext cx="7233935" cy="27022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3935" h="2702205">
                <a:moveTo>
                  <a:pt x="0" y="3277"/>
                </a:moveTo>
                <a:lnTo>
                  <a:pt x="6918570" y="0"/>
                </a:lnTo>
                <a:lnTo>
                  <a:pt x="7233935" y="2702205"/>
                </a:lnTo>
                <a:lnTo>
                  <a:pt x="322862" y="2700561"/>
                </a:lnTo>
                <a:lnTo>
                  <a:pt x="0" y="3277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697832" y="-2"/>
            <a:ext cx="6501800" cy="6858569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05851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1" r="6652" b="-262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002A1C-2351-C3EB-FEAC-0390616DCC1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2871614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40" t="1" r="6652" b="-262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002A1C-2351-C3EB-FEAC-0390616DCC1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3967683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4" r="10494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2985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9" r="1347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78908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2" r="130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2907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9" r:id="rId2"/>
    <p:sldLayoutId id="2147483687" r:id="rId3"/>
    <p:sldLayoutId id="2147483688" r:id="rId4"/>
    <p:sldLayoutId id="2147483701" r:id="rId5"/>
    <p:sldLayoutId id="2147483702" r:id="rId6"/>
    <p:sldLayoutId id="2147483660" r:id="rId7"/>
    <p:sldLayoutId id="214748367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11C43E8-A760-40C3-E319-66A84A68BD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93D60C9C-EA3D-643D-9495-B07CD07BEEAF}"/>
              </a:ext>
            </a:extLst>
          </p:cNvPr>
          <p:cNvSpPr txBox="1"/>
          <p:nvPr/>
        </p:nvSpPr>
        <p:spPr>
          <a:xfrm>
            <a:off x="1156856" y="3142701"/>
            <a:ext cx="9670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480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FRANCE </a:t>
            </a:r>
            <a:b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891E7697-EE51-A963-B53A-4460957F33A2}"/>
              </a:ext>
            </a:extLst>
          </p:cNvPr>
          <p:cNvSpPr txBox="1"/>
          <p:nvPr/>
        </p:nvSpPr>
        <p:spPr>
          <a:xfrm>
            <a:off x="4471416" y="4757127"/>
            <a:ext cx="3041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Style guide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238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91B5890C-A37C-E825-2774-439A0357971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15EC66A7-26A1-A018-D268-86649C630027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552492608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15EC66A7-26A1-A018-D268-86649C630027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CD5A90-31A8-58D9-6B46-0B3665056B64}"/>
              </a:ext>
            </a:extLst>
          </p:cNvPr>
          <p:cNvSpPr txBox="1"/>
          <p:nvPr/>
        </p:nvSpPr>
        <p:spPr>
          <a:xfrm>
            <a:off x="248925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5B9E25DA-AF00-6348-F4D1-120D1A8690F5}"/>
              </a:ext>
            </a:extLst>
          </p:cNvPr>
          <p:cNvSpPr/>
          <p:nvPr/>
        </p:nvSpPr>
        <p:spPr>
          <a:xfrm>
            <a:off x="3194911" y="1605113"/>
            <a:ext cx="1552164" cy="1552164"/>
          </a:xfrm>
          <a:prstGeom prst="ellipse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732F9E04-1751-5CB3-5F51-E882D2D136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8211" y="1758413"/>
            <a:ext cx="1245565" cy="12455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7F0F438-8DC3-6134-52B8-336AD9B6AD77}"/>
              </a:ext>
            </a:extLst>
          </p:cNvPr>
          <p:cNvSpPr txBox="1"/>
          <p:nvPr/>
        </p:nvSpPr>
        <p:spPr>
          <a:xfrm>
            <a:off x="3194911" y="3456884"/>
            <a:ext cx="1779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8C745C5-CE82-CD03-7AE3-F03AD30BD0F1}"/>
              </a:ext>
            </a:extLst>
          </p:cNvPr>
          <p:cNvSpPr txBox="1"/>
          <p:nvPr/>
        </p:nvSpPr>
        <p:spPr>
          <a:xfrm>
            <a:off x="696219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9FA9B7F8-8E97-3CDB-A7BC-E8DE98A5E56C}"/>
              </a:ext>
            </a:extLst>
          </p:cNvPr>
          <p:cNvSpPr/>
          <p:nvPr/>
        </p:nvSpPr>
        <p:spPr>
          <a:xfrm>
            <a:off x="7667851" y="1605113"/>
            <a:ext cx="1552164" cy="1552164"/>
          </a:xfrm>
          <a:prstGeom prst="ellipse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D1333750-EF41-0A2F-F720-34EF85A32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821151" y="1758413"/>
            <a:ext cx="1245565" cy="12455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3B5CADE-9889-7B6C-2208-848EA3BEBD0B}"/>
              </a:ext>
            </a:extLst>
          </p:cNvPr>
          <p:cNvSpPr txBox="1"/>
          <p:nvPr/>
        </p:nvSpPr>
        <p:spPr>
          <a:xfrm>
            <a:off x="7584031" y="3456884"/>
            <a:ext cx="20348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+150</a:t>
            </a:r>
          </a:p>
        </p:txBody>
      </p:sp>
    </p:spTree>
    <p:extLst>
      <p:ext uri="{BB962C8B-B14F-4D97-AF65-F5344CB8AC3E}">
        <p14:creationId xmlns:p14="http://schemas.microsoft.com/office/powerpoint/2010/main" val="305355437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102200"/>
            <a:ext cx="3880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Screens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98ADE09-B96D-88A1-D347-B64329926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8747"/>
          <a:stretch/>
        </p:blipFill>
        <p:spPr>
          <a:xfrm>
            <a:off x="3114040" y="533401"/>
            <a:ext cx="7795260" cy="4434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8BF053C-24D5-DA3C-FD3F-5C209445A111}"/>
              </a:ext>
            </a:extLst>
          </p:cNvPr>
          <p:cNvSpPr txBox="1"/>
          <p:nvPr/>
        </p:nvSpPr>
        <p:spPr>
          <a:xfrm>
            <a:off x="7011670" y="5352798"/>
            <a:ext cx="3897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D3280DA-3A7F-EE5A-1E17-6CEA1FCAF09F}"/>
              </a:ext>
            </a:extLst>
          </p:cNvPr>
          <p:cNvSpPr txBox="1"/>
          <p:nvPr/>
        </p:nvSpPr>
        <p:spPr>
          <a:xfrm>
            <a:off x="3114040" y="5352798"/>
            <a:ext cx="46994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Devoxx.fr</a:t>
            </a:r>
          </a:p>
        </p:txBody>
      </p:sp>
    </p:spTree>
    <p:extLst>
      <p:ext uri="{BB962C8B-B14F-4D97-AF65-F5344CB8AC3E}">
        <p14:creationId xmlns:p14="http://schemas.microsoft.com/office/powerpoint/2010/main" val="346211843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240700"/>
            <a:ext cx="3880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ROADMAP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90D8128-ECD5-A66D-BE9D-ED41D070FA1A}"/>
              </a:ext>
            </a:extLst>
          </p:cNvPr>
          <p:cNvSpPr/>
          <p:nvPr/>
        </p:nvSpPr>
        <p:spPr>
          <a:xfrm>
            <a:off x="2174240" y="1696720"/>
            <a:ext cx="2235200" cy="965200"/>
          </a:xfrm>
          <a:prstGeom prst="round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83B8736-4842-CEF1-231A-F349E2283CFB}"/>
              </a:ext>
            </a:extLst>
          </p:cNvPr>
          <p:cNvSpPr/>
          <p:nvPr/>
        </p:nvSpPr>
        <p:spPr>
          <a:xfrm>
            <a:off x="4551680" y="1696720"/>
            <a:ext cx="2235200" cy="965200"/>
          </a:xfrm>
          <a:prstGeom prst="round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CE8C2498-C0CE-C080-3788-69A86E3BC944}"/>
              </a:ext>
            </a:extLst>
          </p:cNvPr>
          <p:cNvSpPr/>
          <p:nvPr/>
        </p:nvSpPr>
        <p:spPr>
          <a:xfrm>
            <a:off x="6898640" y="1696720"/>
            <a:ext cx="2235200" cy="965200"/>
          </a:xfrm>
          <a:prstGeom prst="round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3DA87568-83FE-5212-E787-BCA0B731AAAF}"/>
              </a:ext>
            </a:extLst>
          </p:cNvPr>
          <p:cNvSpPr/>
          <p:nvPr/>
        </p:nvSpPr>
        <p:spPr>
          <a:xfrm>
            <a:off x="9235163" y="1682045"/>
            <a:ext cx="2235200" cy="965200"/>
          </a:xfrm>
          <a:prstGeom prst="roundRect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9EEDF10-259E-8EE8-4A73-F40F65AF4649}"/>
              </a:ext>
            </a:extLst>
          </p:cNvPr>
          <p:cNvSpPr txBox="1"/>
          <p:nvPr/>
        </p:nvSpPr>
        <p:spPr>
          <a:xfrm>
            <a:off x="2214907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14768A9-0B08-674D-10DD-26680BC7EAEC}"/>
              </a:ext>
            </a:extLst>
          </p:cNvPr>
          <p:cNvSpPr txBox="1"/>
          <p:nvPr/>
        </p:nvSpPr>
        <p:spPr>
          <a:xfrm>
            <a:off x="2402171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3EE70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744738-6F70-4435-0AFF-9A18082873DE}"/>
              </a:ext>
            </a:extLst>
          </p:cNvPr>
          <p:cNvSpPr txBox="1"/>
          <p:nvPr/>
        </p:nvSpPr>
        <p:spPr>
          <a:xfrm>
            <a:off x="4719067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3EE70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72305B3-0D45-5627-B5FE-3570165FF68E}"/>
              </a:ext>
            </a:extLst>
          </p:cNvPr>
          <p:cNvSpPr txBox="1"/>
          <p:nvPr/>
        </p:nvSpPr>
        <p:spPr>
          <a:xfrm>
            <a:off x="703596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3EE70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3436632-44D4-1D2F-A498-59DBF0BAE7F5}"/>
              </a:ext>
            </a:extLst>
          </p:cNvPr>
          <p:cNvSpPr txBox="1"/>
          <p:nvPr/>
        </p:nvSpPr>
        <p:spPr>
          <a:xfrm>
            <a:off x="938292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3EE70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0F4FCE0-0C53-3BE7-BA09-DD11F9675272}"/>
              </a:ext>
            </a:extLst>
          </p:cNvPr>
          <p:cNvSpPr txBox="1"/>
          <p:nvPr/>
        </p:nvSpPr>
        <p:spPr>
          <a:xfrm>
            <a:off x="455168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8C0B5EA-1498-E242-1182-55BCC588ACB1}"/>
              </a:ext>
            </a:extLst>
          </p:cNvPr>
          <p:cNvSpPr txBox="1"/>
          <p:nvPr/>
        </p:nvSpPr>
        <p:spPr>
          <a:xfrm>
            <a:off x="689864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D96B8E0-EEE4-02B8-F7CE-97611754E3A6}"/>
              </a:ext>
            </a:extLst>
          </p:cNvPr>
          <p:cNvSpPr txBox="1"/>
          <p:nvPr/>
        </p:nvSpPr>
        <p:spPr>
          <a:xfrm>
            <a:off x="9235163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E7748DE-6EEA-FE1E-55A7-F720C40DE041}"/>
              </a:ext>
            </a:extLst>
          </p:cNvPr>
          <p:cNvSpPr txBox="1"/>
          <p:nvPr/>
        </p:nvSpPr>
        <p:spPr>
          <a:xfrm>
            <a:off x="2394469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9C60A6C-CA6F-4DFE-7035-29293E70A0C5}"/>
              </a:ext>
            </a:extLst>
          </p:cNvPr>
          <p:cNvSpPr txBox="1"/>
          <p:nvPr/>
        </p:nvSpPr>
        <p:spPr>
          <a:xfrm>
            <a:off x="4842752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C5F7D11-BC44-A3C3-C1FF-5F5A9CC7B0DC}"/>
              </a:ext>
            </a:extLst>
          </p:cNvPr>
          <p:cNvSpPr txBox="1"/>
          <p:nvPr/>
        </p:nvSpPr>
        <p:spPr>
          <a:xfrm>
            <a:off x="7126572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C1A387A-075B-486D-5556-446CED816E03}"/>
              </a:ext>
            </a:extLst>
          </p:cNvPr>
          <p:cNvSpPr txBox="1"/>
          <p:nvPr/>
        </p:nvSpPr>
        <p:spPr>
          <a:xfrm>
            <a:off x="9422427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1E8D5BD-466A-6B36-54C1-313ECF793475}"/>
              </a:ext>
            </a:extLst>
          </p:cNvPr>
          <p:cNvSpPr txBox="1"/>
          <p:nvPr/>
        </p:nvSpPr>
        <p:spPr>
          <a:xfrm>
            <a:off x="5690431" y="797400"/>
            <a:ext cx="223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QUARTER</a:t>
            </a:r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3F4E2B2A-FE90-3D28-56B1-0092CEEB8263}"/>
              </a:ext>
            </a:extLst>
          </p:cNvPr>
          <p:cNvSpPr/>
          <p:nvPr/>
        </p:nvSpPr>
        <p:spPr>
          <a:xfrm>
            <a:off x="4161214" y="2021136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3EE7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3396AC32-E536-D7C7-819E-D045297BA7F4}"/>
              </a:ext>
            </a:extLst>
          </p:cNvPr>
          <p:cNvSpPr/>
          <p:nvPr/>
        </p:nvSpPr>
        <p:spPr>
          <a:xfrm>
            <a:off x="6517356" y="2014673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3EE7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D18FABBE-0BE5-88BB-94FD-F6F991672175}"/>
              </a:ext>
            </a:extLst>
          </p:cNvPr>
          <p:cNvSpPr/>
          <p:nvPr/>
        </p:nvSpPr>
        <p:spPr>
          <a:xfrm>
            <a:off x="8762548" y="2000878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3EE70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EE3CE71A-F321-401D-1489-E3780EBDC7A4}"/>
              </a:ext>
            </a:extLst>
          </p:cNvPr>
          <p:cNvCxnSpPr/>
          <p:nvPr/>
        </p:nvCxnSpPr>
        <p:spPr>
          <a:xfrm>
            <a:off x="2661920" y="1452880"/>
            <a:ext cx="8341360" cy="0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61880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-283335" y="3360463"/>
            <a:ext cx="3890961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87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it was </a:t>
            </a:r>
            <a:r>
              <a:rPr lang="en-US" sz="4800" dirty="0" err="1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Helpfull</a:t>
            </a:r>
            <a:endParaRPr lang="en-US" sz="4800" dirty="0">
              <a:solidFill>
                <a:srgbClr val="E2A86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you will manage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See you soon !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-283335" y="3360463"/>
            <a:ext cx="3890961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DEBB7A41-BAAD-93B1-2043-7015476D75B3}"/>
              </a:ext>
            </a:extLst>
          </p:cNvPr>
          <p:cNvSpPr txBox="1"/>
          <p:nvPr/>
        </p:nvSpPr>
        <p:spPr>
          <a:xfrm>
            <a:off x="3780812" y="2920877"/>
            <a:ext cx="80073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Guide wasn’t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Actually made by an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the moment…</a:t>
            </a:r>
          </a:p>
        </p:txBody>
      </p:sp>
    </p:spTree>
    <p:extLst>
      <p:ext uri="{BB962C8B-B14F-4D97-AF65-F5344CB8AC3E}">
        <p14:creationId xmlns:p14="http://schemas.microsoft.com/office/powerpoint/2010/main" val="15359190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0917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15327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LESS THAN MORE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3279927"/>
            <a:ext cx="489921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 France runs on 3 days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Audience loves live coding and demo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 much bullet points is super boring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text : less concentration from the audience that will just read your slides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this is exactly what you should not do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200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less slides is better</a:t>
            </a:r>
          </a:p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 more slides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70562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23127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89921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Try to keep a font size as big as possible. Remember also that too much code on one slide is useless. The audience reads this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texte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does not listen to your presentation anymore. Try to split on different slides your presentation.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013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Show me </a:t>
            </a:r>
            <a:r>
              <a:rPr lang="en-US" sz="3600" spc="-150" dirty="0" err="1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shome</a:t>
            </a:r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code ! 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201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8080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dark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 light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5040182" cy="2125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choose dark mode or light mode presentation. We made the both mask for the slide. The main theme 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globaly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dark mode, its better for reading highlighting code. But you can use white background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261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dark to show code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40128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40653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Congrats</a:t>
            </a:r>
          </a:p>
          <a:p>
            <a:r>
              <a:rPr lang="en-US" sz="4800" b="1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SPEAKERS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6277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ross 27"/>
          <p:cNvSpPr/>
          <p:nvPr/>
        </p:nvSpPr>
        <p:spPr>
          <a:xfrm flipH="1">
            <a:off x="6835607" y="1106034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9123740" y="4304930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E320196-524F-74C1-0A8A-86FE417FC999}"/>
              </a:ext>
            </a:extLst>
          </p:cNvPr>
          <p:cNvSpPr txBox="1"/>
          <p:nvPr/>
        </p:nvSpPr>
        <p:spPr>
          <a:xfrm>
            <a:off x="3642052" y="2983386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 now follow the white rabbit…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52D1A-149E-8344-00F6-4A498ED5C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5248656"/>
            <a:ext cx="1600200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33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3">
            <a:extLst>
              <a:ext uri="{FF2B5EF4-FFF2-40B4-BE49-F238E27FC236}">
                <a16:creationId xmlns:a16="http://schemas.microsoft.com/office/drawing/2014/main" id="{5F9040AA-BCD5-17AF-7751-D78E6C47E156}"/>
              </a:ext>
            </a:extLst>
          </p:cNvPr>
          <p:cNvSpPr txBox="1"/>
          <p:nvPr/>
        </p:nvSpPr>
        <p:spPr>
          <a:xfrm>
            <a:off x="7341766" y="1644839"/>
            <a:ext cx="437017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800" b="1" i="0" dirty="0">
                <a:solidFill>
                  <a:srgbClr val="3EE70D"/>
                </a:solidFill>
                <a:effectLst/>
                <a:latin typeface="Bungee Hairline"/>
              </a:rPr>
              <a:t>Code </a:t>
            </a:r>
          </a:p>
          <a:p>
            <a:pPr algn="l"/>
            <a:r>
              <a:rPr lang="fr-FR" sz="4800" b="1" i="0" dirty="0">
                <a:solidFill>
                  <a:srgbClr val="3EE70D"/>
                </a:solidFill>
                <a:effectLst/>
                <a:latin typeface="Bungee Hairline"/>
              </a:rPr>
              <a:t>Langage</a:t>
            </a: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E4E540B7-9EB9-6B12-1F8D-E750E39B8295}"/>
              </a:ext>
            </a:extLst>
          </p:cNvPr>
          <p:cNvSpPr txBox="1"/>
          <p:nvPr/>
        </p:nvSpPr>
        <p:spPr>
          <a:xfrm>
            <a:off x="7398663" y="1070313"/>
            <a:ext cx="1228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10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5" name="Straight Connector 25">
            <a:extLst>
              <a:ext uri="{FF2B5EF4-FFF2-40B4-BE49-F238E27FC236}">
                <a16:creationId xmlns:a16="http://schemas.microsoft.com/office/drawing/2014/main" id="{512C7033-5066-E4E7-B054-E4537B5EE919}"/>
              </a:ext>
            </a:extLst>
          </p:cNvPr>
          <p:cNvCxnSpPr/>
          <p:nvPr/>
        </p:nvCxnSpPr>
        <p:spPr>
          <a:xfrm flipH="1" flipV="1">
            <a:off x="7438707" y="1321152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>
            <a:extLst>
              <a:ext uri="{FF2B5EF4-FFF2-40B4-BE49-F238E27FC236}">
                <a16:creationId xmlns:a16="http://schemas.microsoft.com/office/drawing/2014/main" id="{315356D4-9F54-F831-4644-A473A042C244}"/>
              </a:ext>
            </a:extLst>
          </p:cNvPr>
          <p:cNvCxnSpPr/>
          <p:nvPr/>
        </p:nvCxnSpPr>
        <p:spPr>
          <a:xfrm flipH="1">
            <a:off x="7451583" y="132750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ight Triangle 31">
            <a:extLst>
              <a:ext uri="{FF2B5EF4-FFF2-40B4-BE49-F238E27FC236}">
                <a16:creationId xmlns:a16="http://schemas.microsoft.com/office/drawing/2014/main" id="{F3823270-8748-D96A-E0CF-2080596E26D1}"/>
              </a:ext>
            </a:extLst>
          </p:cNvPr>
          <p:cNvSpPr/>
          <p:nvPr/>
        </p:nvSpPr>
        <p:spPr>
          <a:xfrm rot="5400000">
            <a:off x="7438707" y="4674193"/>
            <a:ext cx="231131" cy="231131"/>
          </a:xfrm>
          <a:prstGeom prst="rtTriangle">
            <a:avLst/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425726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B7BE9ED6-34AA-6DD2-46D0-2B1EDB8547AF}"/>
              </a:ext>
            </a:extLst>
          </p:cNvPr>
          <p:cNvSpPr txBox="1"/>
          <p:nvPr/>
        </p:nvSpPr>
        <p:spPr>
          <a:xfrm>
            <a:off x="2272224" y="1855097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9" name="Straight Connector 25">
            <a:extLst>
              <a:ext uri="{FF2B5EF4-FFF2-40B4-BE49-F238E27FC236}">
                <a16:creationId xmlns:a16="http://schemas.microsoft.com/office/drawing/2014/main" id="{51E0DF4A-91D6-56FF-EEE1-FABCEF3DB11D}"/>
              </a:ext>
            </a:extLst>
          </p:cNvPr>
          <p:cNvCxnSpPr/>
          <p:nvPr/>
        </p:nvCxnSpPr>
        <p:spPr>
          <a:xfrm flipH="1" flipV="1">
            <a:off x="2369165" y="2396916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6">
            <a:extLst>
              <a:ext uri="{FF2B5EF4-FFF2-40B4-BE49-F238E27FC236}">
                <a16:creationId xmlns:a16="http://schemas.microsoft.com/office/drawing/2014/main" id="{224A6D63-0BEC-2FEB-7B1D-E2ED723D7769}"/>
              </a:ext>
            </a:extLst>
          </p:cNvPr>
          <p:cNvCxnSpPr/>
          <p:nvPr/>
        </p:nvCxnSpPr>
        <p:spPr>
          <a:xfrm flipH="1">
            <a:off x="2382041" y="2403266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23">
            <a:extLst>
              <a:ext uri="{FF2B5EF4-FFF2-40B4-BE49-F238E27FC236}">
                <a16:creationId xmlns:a16="http://schemas.microsoft.com/office/drawing/2014/main" id="{B16921E8-9DC0-B50F-FAB5-1FFD8CEEC555}"/>
              </a:ext>
            </a:extLst>
          </p:cNvPr>
          <p:cNvSpPr txBox="1"/>
          <p:nvPr/>
        </p:nvSpPr>
        <p:spPr>
          <a:xfrm>
            <a:off x="2272224" y="2720603"/>
            <a:ext cx="600309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6600" b="1" i="0" spc="-300" dirty="0">
                <a:solidFill>
                  <a:srgbClr val="3EE70D"/>
                </a:solidFill>
                <a:effectLst/>
                <a:latin typeface="Bungee Hairline" pitchFamily="2" charset="0"/>
                <a:ea typeface="Stick" panose="02020700000000000000" pitchFamily="18" charset="-128"/>
              </a:rPr>
              <a:t>The </a:t>
            </a:r>
            <a:r>
              <a:rPr lang="fr-FR" sz="6600" b="1" i="0" spc="-300" dirty="0" err="1">
                <a:solidFill>
                  <a:srgbClr val="3EE70D"/>
                </a:solidFill>
                <a:effectLst/>
                <a:latin typeface="Bungee Hairline" pitchFamily="2" charset="0"/>
                <a:ea typeface="Stick" panose="02020700000000000000" pitchFamily="18" charset="-128"/>
              </a:rPr>
              <a:t>Title</a:t>
            </a:r>
            <a:endParaRPr lang="fr-FR" sz="6600" b="1" i="0" spc="-300" dirty="0">
              <a:solidFill>
                <a:srgbClr val="3EE70D"/>
              </a:solidFill>
              <a:effectLst/>
              <a:latin typeface="Bungee Hairline" pitchFamily="2" charset="0"/>
              <a:ea typeface="Stick" panose="02020700000000000000" pitchFamily="18" charset="-128"/>
            </a:endParaRPr>
          </a:p>
        </p:txBody>
      </p:sp>
      <p:sp>
        <p:nvSpPr>
          <p:cNvPr id="12" name="TextBox 23">
            <a:extLst>
              <a:ext uri="{FF2B5EF4-FFF2-40B4-BE49-F238E27FC236}">
                <a16:creationId xmlns:a16="http://schemas.microsoft.com/office/drawing/2014/main" id="{D1C6D094-F6D2-2D80-385D-DF0F11AB286F}"/>
              </a:ext>
            </a:extLst>
          </p:cNvPr>
          <p:cNvSpPr txBox="1"/>
          <p:nvPr/>
        </p:nvSpPr>
        <p:spPr>
          <a:xfrm>
            <a:off x="8664860" y="4369974"/>
            <a:ext cx="31004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NEO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TRINITY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184575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6B70C014-75C5-675C-FF5E-A3CDF58DEBE0}"/>
              </a:ext>
            </a:extLst>
          </p:cNvPr>
          <p:cNvSpPr/>
          <p:nvPr/>
        </p:nvSpPr>
        <p:spPr>
          <a:xfrm rot="16986450">
            <a:off x="1174910" y="3728897"/>
            <a:ext cx="4159884" cy="2364081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417875"/>
              <a:gd name="connsiteX1" fmla="*/ 4778062 w 4778062"/>
              <a:gd name="connsiteY1" fmla="*/ 0 h 1417875"/>
              <a:gd name="connsiteX2" fmla="*/ 3812146 w 4778062"/>
              <a:gd name="connsiteY2" fmla="*/ 1339402 h 1417875"/>
              <a:gd name="connsiteX3" fmla="*/ 802216 w 4778062"/>
              <a:gd name="connsiteY3" fmla="*/ 1417875 h 1417875"/>
              <a:gd name="connsiteX4" fmla="*/ 0 w 4778062"/>
              <a:gd name="connsiteY4" fmla="*/ 0 h 1417875"/>
              <a:gd name="connsiteX0" fmla="*/ 0 w 4778062"/>
              <a:gd name="connsiteY0" fmla="*/ 0 h 1419057"/>
              <a:gd name="connsiteX1" fmla="*/ 4778062 w 4778062"/>
              <a:gd name="connsiteY1" fmla="*/ 0 h 1419057"/>
              <a:gd name="connsiteX2" fmla="*/ 3812146 w 4778062"/>
              <a:gd name="connsiteY2" fmla="*/ 1339402 h 1419057"/>
              <a:gd name="connsiteX3" fmla="*/ 833993 w 4778062"/>
              <a:gd name="connsiteY3" fmla="*/ 1419057 h 1419057"/>
              <a:gd name="connsiteX4" fmla="*/ 0 w 4778062"/>
              <a:gd name="connsiteY4" fmla="*/ 0 h 1419057"/>
              <a:gd name="connsiteX0" fmla="*/ 0 w 5542214"/>
              <a:gd name="connsiteY0" fmla="*/ 0 h 1419057"/>
              <a:gd name="connsiteX1" fmla="*/ 4778062 w 5542214"/>
              <a:gd name="connsiteY1" fmla="*/ 0 h 1419057"/>
              <a:gd name="connsiteX2" fmla="*/ 5542214 w 5542214"/>
              <a:gd name="connsiteY2" fmla="*/ 1356459 h 1419057"/>
              <a:gd name="connsiteX3" fmla="*/ 833993 w 5542214"/>
              <a:gd name="connsiteY3" fmla="*/ 1419057 h 1419057"/>
              <a:gd name="connsiteX4" fmla="*/ 0 w 5542214"/>
              <a:gd name="connsiteY4" fmla="*/ 0 h 1419057"/>
              <a:gd name="connsiteX0" fmla="*/ 0 w 5590951"/>
              <a:gd name="connsiteY0" fmla="*/ 0 h 1422241"/>
              <a:gd name="connsiteX1" fmla="*/ 4778062 w 5590951"/>
              <a:gd name="connsiteY1" fmla="*/ 0 h 1422241"/>
              <a:gd name="connsiteX2" fmla="*/ 5590950 w 5590951"/>
              <a:gd name="connsiteY2" fmla="*/ 1422241 h 1422241"/>
              <a:gd name="connsiteX3" fmla="*/ 833993 w 5590951"/>
              <a:gd name="connsiteY3" fmla="*/ 1419057 h 1422241"/>
              <a:gd name="connsiteX4" fmla="*/ 0 w 5590951"/>
              <a:gd name="connsiteY4" fmla="*/ 0 h 1422241"/>
              <a:gd name="connsiteX0" fmla="*/ 0 w 5474227"/>
              <a:gd name="connsiteY0" fmla="*/ 0 h 1419057"/>
              <a:gd name="connsiteX1" fmla="*/ 4778062 w 5474227"/>
              <a:gd name="connsiteY1" fmla="*/ 0 h 1419057"/>
              <a:gd name="connsiteX2" fmla="*/ 5474227 w 5474227"/>
              <a:gd name="connsiteY2" fmla="*/ 1222156 h 1419057"/>
              <a:gd name="connsiteX3" fmla="*/ 833993 w 5474227"/>
              <a:gd name="connsiteY3" fmla="*/ 1419057 h 1419057"/>
              <a:gd name="connsiteX4" fmla="*/ 0 w 5474227"/>
              <a:gd name="connsiteY4" fmla="*/ 0 h 1419057"/>
              <a:gd name="connsiteX0" fmla="*/ 0 w 5474227"/>
              <a:gd name="connsiteY0" fmla="*/ 0 h 1246435"/>
              <a:gd name="connsiteX1" fmla="*/ 4778062 w 5474227"/>
              <a:gd name="connsiteY1" fmla="*/ 0 h 1246435"/>
              <a:gd name="connsiteX2" fmla="*/ 5474227 w 5474227"/>
              <a:gd name="connsiteY2" fmla="*/ 1222156 h 1246435"/>
              <a:gd name="connsiteX3" fmla="*/ 733292 w 5474227"/>
              <a:gd name="connsiteY3" fmla="*/ 1246435 h 1246435"/>
              <a:gd name="connsiteX4" fmla="*/ 0 w 5474227"/>
              <a:gd name="connsiteY4" fmla="*/ 0 h 1246435"/>
              <a:gd name="connsiteX0" fmla="*/ 0 w 5493886"/>
              <a:gd name="connsiteY0" fmla="*/ 0 h 1246435"/>
              <a:gd name="connsiteX1" fmla="*/ 4778062 w 5493886"/>
              <a:gd name="connsiteY1" fmla="*/ 0 h 1246435"/>
              <a:gd name="connsiteX2" fmla="*/ 5493886 w 5493886"/>
              <a:gd name="connsiteY2" fmla="*/ 1220329 h 1246435"/>
              <a:gd name="connsiteX3" fmla="*/ 733292 w 5493886"/>
              <a:gd name="connsiteY3" fmla="*/ 1246435 h 1246435"/>
              <a:gd name="connsiteX4" fmla="*/ 0 w 5493886"/>
              <a:gd name="connsiteY4" fmla="*/ 0 h 1246435"/>
              <a:gd name="connsiteX0" fmla="*/ 0 w 5493886"/>
              <a:gd name="connsiteY0" fmla="*/ 0 h 1249733"/>
              <a:gd name="connsiteX1" fmla="*/ 4778062 w 5493886"/>
              <a:gd name="connsiteY1" fmla="*/ 0 h 1249733"/>
              <a:gd name="connsiteX2" fmla="*/ 5493886 w 5493886"/>
              <a:gd name="connsiteY2" fmla="*/ 1220329 h 1249733"/>
              <a:gd name="connsiteX3" fmla="*/ 728149 w 5493886"/>
              <a:gd name="connsiteY3" fmla="*/ 1249733 h 1249733"/>
              <a:gd name="connsiteX4" fmla="*/ 0 w 5493886"/>
              <a:gd name="connsiteY4" fmla="*/ 0 h 1249733"/>
              <a:gd name="connsiteX0" fmla="*/ 0 w 5509951"/>
              <a:gd name="connsiteY0" fmla="*/ 0 h 1249733"/>
              <a:gd name="connsiteX1" fmla="*/ 4778062 w 5509951"/>
              <a:gd name="connsiteY1" fmla="*/ 0 h 1249733"/>
              <a:gd name="connsiteX2" fmla="*/ 5509952 w 5509951"/>
              <a:gd name="connsiteY2" fmla="*/ 1235755 h 1249733"/>
              <a:gd name="connsiteX3" fmla="*/ 728149 w 5509951"/>
              <a:gd name="connsiteY3" fmla="*/ 1249733 h 1249733"/>
              <a:gd name="connsiteX4" fmla="*/ 0 w 5509951"/>
              <a:gd name="connsiteY4" fmla="*/ 0 h 1249733"/>
              <a:gd name="connsiteX0" fmla="*/ 0 w 5500129"/>
              <a:gd name="connsiteY0" fmla="*/ 0 h 1249733"/>
              <a:gd name="connsiteX1" fmla="*/ 4778062 w 5500129"/>
              <a:gd name="connsiteY1" fmla="*/ 0 h 1249733"/>
              <a:gd name="connsiteX2" fmla="*/ 5500129 w 5500129"/>
              <a:gd name="connsiteY2" fmla="*/ 1231028 h 1249733"/>
              <a:gd name="connsiteX3" fmla="*/ 728149 w 5500129"/>
              <a:gd name="connsiteY3" fmla="*/ 1249733 h 1249733"/>
              <a:gd name="connsiteX4" fmla="*/ 0 w 5500129"/>
              <a:gd name="connsiteY4" fmla="*/ 0 h 1249733"/>
              <a:gd name="connsiteX0" fmla="*/ 0 w 5514173"/>
              <a:gd name="connsiteY0" fmla="*/ 0 h 1255102"/>
              <a:gd name="connsiteX1" fmla="*/ 4778062 w 5514173"/>
              <a:gd name="connsiteY1" fmla="*/ 0 h 1255102"/>
              <a:gd name="connsiteX2" fmla="*/ 5514173 w 5514173"/>
              <a:gd name="connsiteY2" fmla="*/ 1255102 h 1255102"/>
              <a:gd name="connsiteX3" fmla="*/ 728149 w 5514173"/>
              <a:gd name="connsiteY3" fmla="*/ 1249733 h 1255102"/>
              <a:gd name="connsiteX4" fmla="*/ 0 w 5514173"/>
              <a:gd name="connsiteY4" fmla="*/ 0 h 1255102"/>
              <a:gd name="connsiteX0" fmla="*/ 0 w 5509491"/>
              <a:gd name="connsiteY0" fmla="*/ 0 h 1249733"/>
              <a:gd name="connsiteX1" fmla="*/ 4778062 w 5509491"/>
              <a:gd name="connsiteY1" fmla="*/ 0 h 1249733"/>
              <a:gd name="connsiteX2" fmla="*/ 5509491 w 5509491"/>
              <a:gd name="connsiteY2" fmla="*/ 1247077 h 1249733"/>
              <a:gd name="connsiteX3" fmla="*/ 728149 w 5509491"/>
              <a:gd name="connsiteY3" fmla="*/ 1249733 h 1249733"/>
              <a:gd name="connsiteX4" fmla="*/ 0 w 5509491"/>
              <a:gd name="connsiteY4" fmla="*/ 0 h 124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09491" h="1249733">
                <a:moveTo>
                  <a:pt x="0" y="0"/>
                </a:moveTo>
                <a:lnTo>
                  <a:pt x="4778062" y="0"/>
                </a:lnTo>
                <a:lnTo>
                  <a:pt x="5509491" y="1247077"/>
                </a:lnTo>
                <a:lnTo>
                  <a:pt x="728149" y="12497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chemeClr val="tx1">
                  <a:lumMod val="90000"/>
                  <a:lumOff val="10000"/>
                  <a:alpha val="0"/>
                </a:schemeClr>
              </a:gs>
              <a:gs pos="100000">
                <a:srgbClr val="3EE70D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1493556" y="371449"/>
            <a:ext cx="229441" cy="229441"/>
          </a:xfrm>
          <a:prstGeom prst="plus">
            <a:avLst>
              <a:gd name="adj" fmla="val 37500"/>
            </a:avLst>
          </a:prstGeom>
          <a:solidFill>
            <a:srgbClr val="3EE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2928B935-89AB-8308-85CB-891F25E7738A}"/>
              </a:ext>
            </a:extLst>
          </p:cNvPr>
          <p:cNvSpPr txBox="1"/>
          <p:nvPr/>
        </p:nvSpPr>
        <p:spPr>
          <a:xfrm>
            <a:off x="2272224" y="1143173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13FCC964-4A23-2C13-323B-7A3A6E69B9E7}"/>
              </a:ext>
            </a:extLst>
          </p:cNvPr>
          <p:cNvCxnSpPr/>
          <p:nvPr/>
        </p:nvCxnSpPr>
        <p:spPr>
          <a:xfrm flipH="1">
            <a:off x="2382041" y="169134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25">
            <a:extLst>
              <a:ext uri="{FF2B5EF4-FFF2-40B4-BE49-F238E27FC236}">
                <a16:creationId xmlns:a16="http://schemas.microsoft.com/office/drawing/2014/main" id="{7B8A4131-7B70-E9F0-9C4B-EE1620EA26EA}"/>
              </a:ext>
            </a:extLst>
          </p:cNvPr>
          <p:cNvCxnSpPr/>
          <p:nvPr/>
        </p:nvCxnSpPr>
        <p:spPr>
          <a:xfrm flipH="1" flipV="1">
            <a:off x="2369165" y="1687829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53369B8E-AAAF-A5B8-02CB-7223B2CB7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6431" y="2405993"/>
            <a:ext cx="4679585" cy="4452007"/>
          </a:xfrm>
          <a:prstGeom prst="rect">
            <a:avLst/>
          </a:prstGeom>
        </p:spPr>
      </p:pic>
      <p:sp>
        <p:nvSpPr>
          <p:cNvPr id="2" name="TextBox 23">
            <a:extLst>
              <a:ext uri="{FF2B5EF4-FFF2-40B4-BE49-F238E27FC236}">
                <a16:creationId xmlns:a16="http://schemas.microsoft.com/office/drawing/2014/main" id="{8E1B0795-05CC-669B-5BEF-6821238C1FBF}"/>
              </a:ext>
            </a:extLst>
          </p:cNvPr>
          <p:cNvSpPr txBox="1"/>
          <p:nvPr/>
        </p:nvSpPr>
        <p:spPr>
          <a:xfrm>
            <a:off x="2261330" y="1857498"/>
            <a:ext cx="33241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  <a:endParaRPr lang="en-US" sz="4800" b="1" spc="-1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49B5DF93-9F96-DC99-841D-79A790E09FFE}"/>
              </a:ext>
            </a:extLst>
          </p:cNvPr>
          <p:cNvSpPr txBox="1"/>
          <p:nvPr/>
        </p:nvSpPr>
        <p:spPr>
          <a:xfrm>
            <a:off x="6195985" y="1857498"/>
            <a:ext cx="4679584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1</a:t>
            </a:r>
          </a:p>
          <a:p>
            <a:r>
              <a:rPr lang="en-US" sz="15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2</a:t>
            </a:r>
          </a:p>
          <a:p>
            <a:r>
              <a:rPr lang="en-US" sz="15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3</a:t>
            </a:r>
          </a:p>
          <a:p>
            <a:r>
              <a:rPr lang="en-US" sz="15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4</a:t>
            </a:r>
          </a:p>
          <a:p>
            <a:r>
              <a:rPr lang="en-US" sz="1500" dirty="0">
                <a:solidFill>
                  <a:srgbClr val="3EE70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81823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1936</TotalTime>
  <Words>517</Words>
  <Application>Microsoft Office PowerPoint</Application>
  <PresentationFormat>Grand écran</PresentationFormat>
  <Paragraphs>102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Bungee Hairline</vt:lpstr>
      <vt:lpstr>Calibri</vt:lpstr>
      <vt:lpstr>Calibri Light</vt:lpstr>
      <vt:lpstr>Open Sans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38</cp:revision>
  <dcterms:created xsi:type="dcterms:W3CDTF">2023-01-26T08:16:31Z</dcterms:created>
  <dcterms:modified xsi:type="dcterms:W3CDTF">2023-03-10T08:51:30Z</dcterms:modified>
</cp:coreProperties>
</file>

<file path=docProps/thumbnail.jpeg>
</file>